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81" d="100"/>
          <a:sy n="81" d="100"/>
        </p:scale>
        <p:origin x="114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j Škerjanc" userId="119ee0872d3750df" providerId="LiveId" clId="{BC1B8179-8CD2-4EA4-9128-1B2EF53AE487}"/>
    <pc:docChg chg="undo custSel addSld modSld">
      <pc:chgData name="Maj Škerjanc" userId="119ee0872d3750df" providerId="LiveId" clId="{BC1B8179-8CD2-4EA4-9128-1B2EF53AE487}" dt="2018-06-05T18:23:28.097" v="4443" actId="20577"/>
      <pc:docMkLst>
        <pc:docMk/>
      </pc:docMkLst>
      <pc:sldChg chg="modSp">
        <pc:chgData name="Maj Škerjanc" userId="119ee0872d3750df" providerId="LiveId" clId="{BC1B8179-8CD2-4EA4-9128-1B2EF53AE487}" dt="2018-06-05T17:34:34.322" v="4131" actId="20577"/>
        <pc:sldMkLst>
          <pc:docMk/>
          <pc:sldMk cId="2744591676" sldId="257"/>
        </pc:sldMkLst>
        <pc:spChg chg="mod">
          <ac:chgData name="Maj Škerjanc" userId="119ee0872d3750df" providerId="LiveId" clId="{BC1B8179-8CD2-4EA4-9128-1B2EF53AE487}" dt="2018-06-05T17:34:34.322" v="4131" actId="20577"/>
          <ac:spMkLst>
            <pc:docMk/>
            <pc:sldMk cId="2744591676" sldId="257"/>
            <ac:spMk id="3" creationId="{5375220A-E8F4-4AE5-BA26-D6317F8FF478}"/>
          </ac:spMkLst>
        </pc:spChg>
      </pc:sldChg>
      <pc:sldChg chg="modSp modAnim">
        <pc:chgData name="Maj Škerjanc" userId="119ee0872d3750df" providerId="LiveId" clId="{BC1B8179-8CD2-4EA4-9128-1B2EF53AE487}" dt="2018-06-05T18:06:30.203" v="4354" actId="20577"/>
        <pc:sldMkLst>
          <pc:docMk/>
          <pc:sldMk cId="4278846705" sldId="258"/>
        </pc:sldMkLst>
        <pc:spChg chg="mod">
          <ac:chgData name="Maj Škerjanc" userId="119ee0872d3750df" providerId="LiveId" clId="{BC1B8179-8CD2-4EA4-9128-1B2EF53AE487}" dt="2018-06-05T18:06:30.203" v="4354" actId="20577"/>
          <ac:spMkLst>
            <pc:docMk/>
            <pc:sldMk cId="4278846705" sldId="258"/>
            <ac:spMk id="3" creationId="{F8499334-01D5-4D6E-8275-7803C45A3E7F}"/>
          </ac:spMkLst>
        </pc:spChg>
      </pc:sldChg>
      <pc:sldChg chg="addSp delSp modSp delAnim modAnim">
        <pc:chgData name="Maj Škerjanc" userId="119ee0872d3750df" providerId="LiveId" clId="{BC1B8179-8CD2-4EA4-9128-1B2EF53AE487}" dt="2018-06-05T17:53:09.929" v="4343"/>
        <pc:sldMkLst>
          <pc:docMk/>
          <pc:sldMk cId="1668319358" sldId="259"/>
        </pc:sldMkLst>
        <pc:spChg chg="mod">
          <ac:chgData name="Maj Škerjanc" userId="119ee0872d3750df" providerId="LiveId" clId="{BC1B8179-8CD2-4EA4-9128-1B2EF53AE487}" dt="2018-06-05T17:42:05.380" v="4296" actId="20577"/>
          <ac:spMkLst>
            <pc:docMk/>
            <pc:sldMk cId="1668319358" sldId="259"/>
            <ac:spMk id="3" creationId="{D7B6CAB7-130B-4B31-AD16-4CB5A8082CFD}"/>
          </ac:spMkLst>
        </pc:spChg>
        <pc:picChg chg="mod">
          <ac:chgData name="Maj Škerjanc" userId="119ee0872d3750df" providerId="LiveId" clId="{BC1B8179-8CD2-4EA4-9128-1B2EF53AE487}" dt="2018-06-05T17:42:09.323" v="4297" actId="14100"/>
          <ac:picMkLst>
            <pc:docMk/>
            <pc:sldMk cId="1668319358" sldId="259"/>
            <ac:picMk id="7" creationId="{EE3280C4-BDB0-47AE-B43B-0AAB96EE6C2B}"/>
          </ac:picMkLst>
        </pc:picChg>
        <pc:picChg chg="add del mod">
          <ac:chgData name="Maj Škerjanc" userId="119ee0872d3750df" providerId="LiveId" clId="{BC1B8179-8CD2-4EA4-9128-1B2EF53AE487}" dt="2018-06-05T17:40:12.653" v="4274" actId="478"/>
          <ac:picMkLst>
            <pc:docMk/>
            <pc:sldMk cId="1668319358" sldId="259"/>
            <ac:picMk id="9" creationId="{4A2B6FAC-B2F6-4DC6-9EDF-CE42FC0DACA1}"/>
          </ac:picMkLst>
        </pc:picChg>
        <pc:picChg chg="add del mod">
          <ac:chgData name="Maj Škerjanc" userId="119ee0872d3750df" providerId="LiveId" clId="{BC1B8179-8CD2-4EA4-9128-1B2EF53AE487}" dt="2018-06-05T17:52:36.694" v="4336" actId="478"/>
          <ac:picMkLst>
            <pc:docMk/>
            <pc:sldMk cId="1668319358" sldId="259"/>
            <ac:picMk id="11" creationId="{D2E9CA38-1B18-461E-A259-F0A3F18FC889}"/>
          </ac:picMkLst>
        </pc:picChg>
        <pc:picChg chg="add mod">
          <ac:chgData name="Maj Škerjanc" userId="119ee0872d3750df" providerId="LiveId" clId="{BC1B8179-8CD2-4EA4-9128-1B2EF53AE487}" dt="2018-06-05T17:52:49.001" v="4339" actId="1076"/>
          <ac:picMkLst>
            <pc:docMk/>
            <pc:sldMk cId="1668319358" sldId="259"/>
            <ac:picMk id="13" creationId="{95CFA671-D38E-4669-9ED7-E45AFE1C4F6F}"/>
          </ac:picMkLst>
        </pc:picChg>
      </pc:sldChg>
      <pc:sldChg chg="addSp delSp modSp delAnim modAnim">
        <pc:chgData name="Maj Škerjanc" userId="119ee0872d3750df" providerId="LiveId" clId="{BC1B8179-8CD2-4EA4-9128-1B2EF53AE487}" dt="2018-06-05T17:52:29.266" v="4335"/>
        <pc:sldMkLst>
          <pc:docMk/>
          <pc:sldMk cId="544417870" sldId="261"/>
        </pc:sldMkLst>
        <pc:picChg chg="del mod">
          <ac:chgData name="Maj Škerjanc" userId="119ee0872d3750df" providerId="LiveId" clId="{BC1B8179-8CD2-4EA4-9128-1B2EF53AE487}" dt="2018-06-05T17:52:14.347" v="4331" actId="478"/>
          <ac:picMkLst>
            <pc:docMk/>
            <pc:sldMk cId="544417870" sldId="261"/>
            <ac:picMk id="7" creationId="{E4E5D339-845F-4703-BF59-413CD26CC857}"/>
          </ac:picMkLst>
        </pc:picChg>
        <pc:picChg chg="add mod">
          <ac:chgData name="Maj Škerjanc" userId="119ee0872d3750df" providerId="LiveId" clId="{BC1B8179-8CD2-4EA4-9128-1B2EF53AE487}" dt="2018-06-05T17:52:24.202" v="4334" actId="1076"/>
          <ac:picMkLst>
            <pc:docMk/>
            <pc:sldMk cId="544417870" sldId="261"/>
            <ac:picMk id="9" creationId="{5B088223-75F6-4187-A80F-EA3BAF31C603}"/>
          </ac:picMkLst>
        </pc:picChg>
      </pc:sldChg>
      <pc:sldChg chg="addSp modSp modAnim">
        <pc:chgData name="Maj Škerjanc" userId="119ee0872d3750df" providerId="LiveId" clId="{BC1B8179-8CD2-4EA4-9128-1B2EF53AE487}" dt="2018-06-05T18:11:25.283" v="4355" actId="20577"/>
        <pc:sldMkLst>
          <pc:docMk/>
          <pc:sldMk cId="803541640" sldId="262"/>
        </pc:sldMkLst>
        <pc:spChg chg="mod">
          <ac:chgData name="Maj Škerjanc" userId="119ee0872d3750df" providerId="LiveId" clId="{BC1B8179-8CD2-4EA4-9128-1B2EF53AE487}" dt="2018-06-05T18:11:25.283" v="4355" actId="20577"/>
          <ac:spMkLst>
            <pc:docMk/>
            <pc:sldMk cId="803541640" sldId="262"/>
            <ac:spMk id="3" creationId="{F8351D4F-8F70-441C-9D6B-3F0D4F145FC1}"/>
          </ac:spMkLst>
        </pc:spChg>
        <pc:picChg chg="add mod">
          <ac:chgData name="Maj Škerjanc" userId="119ee0872d3750df" providerId="LiveId" clId="{BC1B8179-8CD2-4EA4-9128-1B2EF53AE487}" dt="2018-06-05T17:23:03.060" v="4011" actId="1076"/>
          <ac:picMkLst>
            <pc:docMk/>
            <pc:sldMk cId="803541640" sldId="262"/>
            <ac:picMk id="5" creationId="{6287BF83-127D-4C6F-B3E5-B1CA6EDD0064}"/>
          </ac:picMkLst>
        </pc:picChg>
      </pc:sldChg>
      <pc:sldChg chg="addSp modSp">
        <pc:chgData name="Maj Škerjanc" userId="119ee0872d3750df" providerId="LiveId" clId="{BC1B8179-8CD2-4EA4-9128-1B2EF53AE487}" dt="2018-06-05T07:08:16.367" v="351" actId="1076"/>
        <pc:sldMkLst>
          <pc:docMk/>
          <pc:sldMk cId="2821859119" sldId="264"/>
        </pc:sldMkLst>
        <pc:spChg chg="mod">
          <ac:chgData name="Maj Škerjanc" userId="119ee0872d3750df" providerId="LiveId" clId="{BC1B8179-8CD2-4EA4-9128-1B2EF53AE487}" dt="2018-06-05T07:08:05.276" v="350" actId="20577"/>
          <ac:spMkLst>
            <pc:docMk/>
            <pc:sldMk cId="2821859119" sldId="264"/>
            <ac:spMk id="3" creationId="{86C2EE46-A086-40F4-8006-4C151C94284C}"/>
          </ac:spMkLst>
        </pc:spChg>
        <pc:picChg chg="add mod">
          <ac:chgData name="Maj Škerjanc" userId="119ee0872d3750df" providerId="LiveId" clId="{BC1B8179-8CD2-4EA4-9128-1B2EF53AE487}" dt="2018-06-05T07:08:16.367" v="351" actId="1076"/>
          <ac:picMkLst>
            <pc:docMk/>
            <pc:sldMk cId="2821859119" sldId="264"/>
            <ac:picMk id="7" creationId="{62DA44F5-87DD-48E3-95B4-18BA4457B97D}"/>
          </ac:picMkLst>
        </pc:picChg>
      </pc:sldChg>
      <pc:sldChg chg="addSp delSp modSp add">
        <pc:chgData name="Maj Škerjanc" userId="119ee0872d3750df" providerId="LiveId" clId="{BC1B8179-8CD2-4EA4-9128-1B2EF53AE487}" dt="2018-06-05T07:12:32.367" v="565" actId="20577"/>
        <pc:sldMkLst>
          <pc:docMk/>
          <pc:sldMk cId="368104086" sldId="265"/>
        </pc:sldMkLst>
        <pc:spChg chg="del">
          <ac:chgData name="Maj Škerjanc" userId="119ee0872d3750df" providerId="LiveId" clId="{BC1B8179-8CD2-4EA4-9128-1B2EF53AE487}" dt="2018-06-05T07:08:39.055" v="354" actId="478"/>
          <ac:spMkLst>
            <pc:docMk/>
            <pc:sldMk cId="368104086" sldId="265"/>
            <ac:spMk id="2" creationId="{A3CB9471-596D-4BC8-9279-5B4790D41832}"/>
          </ac:spMkLst>
        </pc:spChg>
        <pc:spChg chg="mod">
          <ac:chgData name="Maj Škerjanc" userId="119ee0872d3750df" providerId="LiveId" clId="{BC1B8179-8CD2-4EA4-9128-1B2EF53AE487}" dt="2018-06-05T07:12:32.367" v="565" actId="20577"/>
          <ac:spMkLst>
            <pc:docMk/>
            <pc:sldMk cId="368104086" sldId="265"/>
            <ac:spMk id="3" creationId="{E46AD54F-DB16-496D-8E0A-8F9D2D5C9971}"/>
          </ac:spMkLst>
        </pc:spChg>
        <pc:spChg chg="add">
          <ac:chgData name="Maj Škerjanc" userId="119ee0872d3750df" providerId="LiveId" clId="{BC1B8179-8CD2-4EA4-9128-1B2EF53AE487}" dt="2018-06-05T07:08:35.807" v="353"/>
          <ac:spMkLst>
            <pc:docMk/>
            <pc:sldMk cId="368104086" sldId="265"/>
            <ac:spMk id="5" creationId="{664E5024-46C0-460A-B9BF-ED5804C080DA}"/>
          </ac:spMkLst>
        </pc:spChg>
      </pc:sldChg>
      <pc:sldChg chg="addSp delSp modSp add">
        <pc:chgData name="Maj Škerjanc" userId="119ee0872d3750df" providerId="LiveId" clId="{BC1B8179-8CD2-4EA4-9128-1B2EF53AE487}" dt="2018-06-05T18:17:31.008" v="4359" actId="20577"/>
        <pc:sldMkLst>
          <pc:docMk/>
          <pc:sldMk cId="2161067761" sldId="266"/>
        </pc:sldMkLst>
        <pc:spChg chg="del">
          <ac:chgData name="Maj Škerjanc" userId="119ee0872d3750df" providerId="LiveId" clId="{BC1B8179-8CD2-4EA4-9128-1B2EF53AE487}" dt="2018-06-05T07:13:16.925" v="568" actId="478"/>
          <ac:spMkLst>
            <pc:docMk/>
            <pc:sldMk cId="2161067761" sldId="266"/>
            <ac:spMk id="2" creationId="{5EF7B1D8-0D74-4454-B5D2-5D93AA66B43A}"/>
          </ac:spMkLst>
        </pc:spChg>
        <pc:spChg chg="mod">
          <ac:chgData name="Maj Škerjanc" userId="119ee0872d3750df" providerId="LiveId" clId="{BC1B8179-8CD2-4EA4-9128-1B2EF53AE487}" dt="2018-06-05T18:17:31.008" v="4359" actId="20577"/>
          <ac:spMkLst>
            <pc:docMk/>
            <pc:sldMk cId="2161067761" sldId="266"/>
            <ac:spMk id="3" creationId="{7EB2047F-3476-430F-B31A-1C687BC0D9BE}"/>
          </ac:spMkLst>
        </pc:spChg>
        <pc:spChg chg="add mod">
          <ac:chgData name="Maj Škerjanc" userId="119ee0872d3750df" providerId="LiveId" clId="{BC1B8179-8CD2-4EA4-9128-1B2EF53AE487}" dt="2018-06-05T07:13:24.795" v="591" actId="20577"/>
          <ac:spMkLst>
            <pc:docMk/>
            <pc:sldMk cId="2161067761" sldId="266"/>
            <ac:spMk id="5" creationId="{F5925C06-28BE-4FBF-862B-AB4516E19135}"/>
          </ac:spMkLst>
        </pc:spChg>
        <pc:picChg chg="add mod">
          <ac:chgData name="Maj Škerjanc" userId="119ee0872d3750df" providerId="LiveId" clId="{BC1B8179-8CD2-4EA4-9128-1B2EF53AE487}" dt="2018-06-05T07:36:50.541" v="971" actId="1076"/>
          <ac:picMkLst>
            <pc:docMk/>
            <pc:sldMk cId="2161067761" sldId="266"/>
            <ac:picMk id="7" creationId="{55ACB676-D9AD-4EDB-B1FC-D6E17582D058}"/>
          </ac:picMkLst>
        </pc:picChg>
      </pc:sldChg>
      <pc:sldChg chg="addSp delSp modSp add modAnim">
        <pc:chgData name="Maj Škerjanc" userId="119ee0872d3750df" providerId="LiveId" clId="{BC1B8179-8CD2-4EA4-9128-1B2EF53AE487}" dt="2018-06-05T18:19:00.569" v="4391" actId="1076"/>
        <pc:sldMkLst>
          <pc:docMk/>
          <pc:sldMk cId="2594808435" sldId="267"/>
        </pc:sldMkLst>
        <pc:spChg chg="del">
          <ac:chgData name="Maj Škerjanc" userId="119ee0872d3750df" providerId="LiveId" clId="{BC1B8179-8CD2-4EA4-9128-1B2EF53AE487}" dt="2018-06-05T07:37:12.906" v="974" actId="478"/>
          <ac:spMkLst>
            <pc:docMk/>
            <pc:sldMk cId="2594808435" sldId="267"/>
            <ac:spMk id="2" creationId="{B79D35AB-9EF0-41BC-B073-7A29606C1204}"/>
          </ac:spMkLst>
        </pc:spChg>
        <pc:spChg chg="mod">
          <ac:chgData name="Maj Škerjanc" userId="119ee0872d3750df" providerId="LiveId" clId="{BC1B8179-8CD2-4EA4-9128-1B2EF53AE487}" dt="2018-06-05T18:18:56.280" v="4390" actId="20577"/>
          <ac:spMkLst>
            <pc:docMk/>
            <pc:sldMk cId="2594808435" sldId="267"/>
            <ac:spMk id="3" creationId="{E89F6341-8C77-45A4-A7D2-0117B617DFE1}"/>
          </ac:spMkLst>
        </pc:spChg>
        <pc:spChg chg="add">
          <ac:chgData name="Maj Škerjanc" userId="119ee0872d3750df" providerId="LiveId" clId="{BC1B8179-8CD2-4EA4-9128-1B2EF53AE487}" dt="2018-06-05T07:37:09.284" v="973"/>
          <ac:spMkLst>
            <pc:docMk/>
            <pc:sldMk cId="2594808435" sldId="267"/>
            <ac:spMk id="5" creationId="{00C785FA-53EA-446F-90BE-77549914DDE0}"/>
          </ac:spMkLst>
        </pc:spChg>
        <pc:picChg chg="add mod">
          <ac:chgData name="Maj Škerjanc" userId="119ee0872d3750df" providerId="LiveId" clId="{BC1B8179-8CD2-4EA4-9128-1B2EF53AE487}" dt="2018-06-05T18:19:00.569" v="4391" actId="1076"/>
          <ac:picMkLst>
            <pc:docMk/>
            <pc:sldMk cId="2594808435" sldId="267"/>
            <ac:picMk id="7" creationId="{6B4B02C1-7F7A-480B-9CA2-712E40E1984D}"/>
          </ac:picMkLst>
        </pc:picChg>
      </pc:sldChg>
      <pc:sldChg chg="addSp delSp modSp add">
        <pc:chgData name="Maj Škerjanc" userId="119ee0872d3750df" providerId="LiveId" clId="{BC1B8179-8CD2-4EA4-9128-1B2EF53AE487}" dt="2018-06-05T08:22:29.710" v="2264" actId="20577"/>
        <pc:sldMkLst>
          <pc:docMk/>
          <pc:sldMk cId="3789086044" sldId="268"/>
        </pc:sldMkLst>
        <pc:spChg chg="del">
          <ac:chgData name="Maj Škerjanc" userId="119ee0872d3750df" providerId="LiveId" clId="{BC1B8179-8CD2-4EA4-9128-1B2EF53AE487}" dt="2018-06-05T07:59:34.832" v="1752" actId="478"/>
          <ac:spMkLst>
            <pc:docMk/>
            <pc:sldMk cId="3789086044" sldId="268"/>
            <ac:spMk id="2" creationId="{226E8322-37A7-44C0-9FEE-04C409C468FF}"/>
          </ac:spMkLst>
        </pc:spChg>
        <pc:spChg chg="mod">
          <ac:chgData name="Maj Škerjanc" userId="119ee0872d3750df" providerId="LiveId" clId="{BC1B8179-8CD2-4EA4-9128-1B2EF53AE487}" dt="2018-06-05T08:22:29.710" v="2264" actId="20577"/>
          <ac:spMkLst>
            <pc:docMk/>
            <pc:sldMk cId="3789086044" sldId="268"/>
            <ac:spMk id="3" creationId="{48362DB2-997B-41F4-BC61-824005088375}"/>
          </ac:spMkLst>
        </pc:spChg>
        <pc:spChg chg="add">
          <ac:chgData name="Maj Škerjanc" userId="119ee0872d3750df" providerId="LiveId" clId="{BC1B8179-8CD2-4EA4-9128-1B2EF53AE487}" dt="2018-06-05T07:59:32.523" v="1751"/>
          <ac:spMkLst>
            <pc:docMk/>
            <pc:sldMk cId="3789086044" sldId="268"/>
            <ac:spMk id="5" creationId="{8F80D07E-3A2B-45B1-BF05-B822902CF22B}"/>
          </ac:spMkLst>
        </pc:spChg>
      </pc:sldChg>
      <pc:sldChg chg="addSp delSp modSp add">
        <pc:chgData name="Maj Škerjanc" userId="119ee0872d3750df" providerId="LiveId" clId="{BC1B8179-8CD2-4EA4-9128-1B2EF53AE487}" dt="2018-06-05T18:20:58.250" v="4418" actId="20577"/>
        <pc:sldMkLst>
          <pc:docMk/>
          <pc:sldMk cId="399513778" sldId="269"/>
        </pc:sldMkLst>
        <pc:spChg chg="del">
          <ac:chgData name="Maj Škerjanc" userId="119ee0872d3750df" providerId="LiveId" clId="{BC1B8179-8CD2-4EA4-9128-1B2EF53AE487}" dt="2018-06-05T08:22:43.757" v="2267" actId="478"/>
          <ac:spMkLst>
            <pc:docMk/>
            <pc:sldMk cId="399513778" sldId="269"/>
            <ac:spMk id="2" creationId="{56333B05-9C24-4C02-B470-365DDB720807}"/>
          </ac:spMkLst>
        </pc:spChg>
        <pc:spChg chg="add del mod">
          <ac:chgData name="Maj Škerjanc" userId="119ee0872d3750df" providerId="LiveId" clId="{BC1B8179-8CD2-4EA4-9128-1B2EF53AE487}" dt="2018-06-05T18:20:58.250" v="4418" actId="20577"/>
          <ac:spMkLst>
            <pc:docMk/>
            <pc:sldMk cId="399513778" sldId="269"/>
            <ac:spMk id="3" creationId="{76F8F887-E88C-4314-97BE-7433CEC22D3D}"/>
          </ac:spMkLst>
        </pc:spChg>
        <pc:spChg chg="add mod">
          <ac:chgData name="Maj Škerjanc" userId="119ee0872d3750df" providerId="LiveId" clId="{BC1B8179-8CD2-4EA4-9128-1B2EF53AE487}" dt="2018-06-05T08:22:52.430" v="2290" actId="20577"/>
          <ac:spMkLst>
            <pc:docMk/>
            <pc:sldMk cId="399513778" sldId="269"/>
            <ac:spMk id="5" creationId="{EA5A41A3-B208-442E-82F7-43C0AFF77C19}"/>
          </ac:spMkLst>
        </pc:spChg>
        <pc:picChg chg="add del mod">
          <ac:chgData name="Maj Škerjanc" userId="119ee0872d3750df" providerId="LiveId" clId="{BC1B8179-8CD2-4EA4-9128-1B2EF53AE487}" dt="2018-06-05T16:50:45.801" v="2299" actId="931"/>
          <ac:picMkLst>
            <pc:docMk/>
            <pc:sldMk cId="399513778" sldId="269"/>
            <ac:picMk id="7" creationId="{EC1FA390-B115-445D-990A-6FBE9FEB6786}"/>
          </ac:picMkLst>
        </pc:picChg>
        <pc:picChg chg="add mod">
          <ac:chgData name="Maj Škerjanc" userId="119ee0872d3750df" providerId="LiveId" clId="{BC1B8179-8CD2-4EA4-9128-1B2EF53AE487}" dt="2018-06-05T16:51:01.315" v="2304" actId="14100"/>
          <ac:picMkLst>
            <pc:docMk/>
            <pc:sldMk cId="399513778" sldId="269"/>
            <ac:picMk id="9" creationId="{3D202551-A250-4B9C-9AF9-42AF6EB92CE5}"/>
          </ac:picMkLst>
        </pc:picChg>
      </pc:sldChg>
      <pc:sldChg chg="addSp delSp modSp add modAnim">
        <pc:chgData name="Maj Škerjanc" userId="119ee0872d3750df" providerId="LiveId" clId="{BC1B8179-8CD2-4EA4-9128-1B2EF53AE487}" dt="2018-06-05T18:21:57.339" v="4427" actId="1076"/>
        <pc:sldMkLst>
          <pc:docMk/>
          <pc:sldMk cId="4123469962" sldId="270"/>
        </pc:sldMkLst>
        <pc:spChg chg="del">
          <ac:chgData name="Maj Škerjanc" userId="119ee0872d3750df" providerId="LiveId" clId="{BC1B8179-8CD2-4EA4-9128-1B2EF53AE487}" dt="2018-06-05T16:59:20.330" v="2863" actId="478"/>
          <ac:spMkLst>
            <pc:docMk/>
            <pc:sldMk cId="4123469962" sldId="270"/>
            <ac:spMk id="2" creationId="{1C45E30E-2CF0-4219-AE2F-F7F9A5B9254C}"/>
          </ac:spMkLst>
        </pc:spChg>
        <pc:spChg chg="mod">
          <ac:chgData name="Maj Škerjanc" userId="119ee0872d3750df" providerId="LiveId" clId="{BC1B8179-8CD2-4EA4-9128-1B2EF53AE487}" dt="2018-06-05T18:21:53.839" v="4426" actId="20577"/>
          <ac:spMkLst>
            <pc:docMk/>
            <pc:sldMk cId="4123469962" sldId="270"/>
            <ac:spMk id="3" creationId="{565DA07D-61B5-4B3E-A11F-C5D642934AA8}"/>
          </ac:spMkLst>
        </pc:spChg>
        <pc:spChg chg="add">
          <ac:chgData name="Maj Škerjanc" userId="119ee0872d3750df" providerId="LiveId" clId="{BC1B8179-8CD2-4EA4-9128-1B2EF53AE487}" dt="2018-06-05T16:59:17.671" v="2862"/>
          <ac:spMkLst>
            <pc:docMk/>
            <pc:sldMk cId="4123469962" sldId="270"/>
            <ac:spMk id="5" creationId="{1F7AB603-61B2-49B8-B7EC-A36BEEA4B189}"/>
          </ac:spMkLst>
        </pc:spChg>
        <pc:picChg chg="add mod">
          <ac:chgData name="Maj Škerjanc" userId="119ee0872d3750df" providerId="LiveId" clId="{BC1B8179-8CD2-4EA4-9128-1B2EF53AE487}" dt="2018-06-05T17:32:34.627" v="4097" actId="1076"/>
          <ac:picMkLst>
            <pc:docMk/>
            <pc:sldMk cId="4123469962" sldId="270"/>
            <ac:picMk id="7" creationId="{114851FB-5BAE-4250-BB48-08EA87D3FB9E}"/>
          </ac:picMkLst>
        </pc:picChg>
        <pc:picChg chg="add mod">
          <ac:chgData name="Maj Škerjanc" userId="119ee0872d3750df" providerId="LiveId" clId="{BC1B8179-8CD2-4EA4-9128-1B2EF53AE487}" dt="2018-06-05T18:21:57.339" v="4427" actId="1076"/>
          <ac:picMkLst>
            <pc:docMk/>
            <pc:sldMk cId="4123469962" sldId="270"/>
            <ac:picMk id="9" creationId="{FF2DBB25-385A-4BB7-A7B5-C788022687F1}"/>
          </ac:picMkLst>
        </pc:picChg>
        <pc:picChg chg="add mod">
          <ac:chgData name="Maj Škerjanc" userId="119ee0872d3750df" providerId="LiveId" clId="{BC1B8179-8CD2-4EA4-9128-1B2EF53AE487}" dt="2018-06-05T17:06:18.382" v="3397" actId="1076"/>
          <ac:picMkLst>
            <pc:docMk/>
            <pc:sldMk cId="4123469962" sldId="270"/>
            <ac:picMk id="11" creationId="{9E2A5FDA-4AE3-4CEF-87EB-B4DAABEF8030}"/>
          </ac:picMkLst>
        </pc:picChg>
      </pc:sldChg>
      <pc:sldChg chg="addSp delSp modSp add">
        <pc:chgData name="Maj Škerjanc" userId="119ee0872d3750df" providerId="LiveId" clId="{BC1B8179-8CD2-4EA4-9128-1B2EF53AE487}" dt="2018-06-05T18:23:28.097" v="4443" actId="20577"/>
        <pc:sldMkLst>
          <pc:docMk/>
          <pc:sldMk cId="505004582" sldId="271"/>
        </pc:sldMkLst>
        <pc:spChg chg="del">
          <ac:chgData name="Maj Škerjanc" userId="119ee0872d3750df" providerId="LiveId" clId="{BC1B8179-8CD2-4EA4-9128-1B2EF53AE487}" dt="2018-06-05T17:06:52.249" v="3401" actId="478"/>
          <ac:spMkLst>
            <pc:docMk/>
            <pc:sldMk cId="505004582" sldId="271"/>
            <ac:spMk id="2" creationId="{813BFFD9-C73C-4EA0-B717-0801AA5C619C}"/>
          </ac:spMkLst>
        </pc:spChg>
        <pc:spChg chg="mod">
          <ac:chgData name="Maj Škerjanc" userId="119ee0872d3750df" providerId="LiveId" clId="{BC1B8179-8CD2-4EA4-9128-1B2EF53AE487}" dt="2018-06-05T18:23:28.097" v="4443" actId="20577"/>
          <ac:spMkLst>
            <pc:docMk/>
            <pc:sldMk cId="505004582" sldId="271"/>
            <ac:spMk id="3" creationId="{BB881C78-2246-4956-89EE-40373CF2E786}"/>
          </ac:spMkLst>
        </pc:spChg>
        <pc:spChg chg="add">
          <ac:chgData name="Maj Škerjanc" userId="119ee0872d3750df" providerId="LiveId" clId="{BC1B8179-8CD2-4EA4-9128-1B2EF53AE487}" dt="2018-06-05T17:06:50.047" v="3400"/>
          <ac:spMkLst>
            <pc:docMk/>
            <pc:sldMk cId="505004582" sldId="271"/>
            <ac:spMk id="5" creationId="{10F86DC9-80D5-4FB1-9138-782B06303819}"/>
          </ac:spMkLst>
        </pc:spChg>
      </pc:sldChg>
      <pc:sldChg chg="addSp delSp modSp add modAnim">
        <pc:chgData name="Maj Škerjanc" userId="119ee0872d3750df" providerId="LiveId" clId="{BC1B8179-8CD2-4EA4-9128-1B2EF53AE487}" dt="2018-06-05T17:47:21.485" v="4327"/>
        <pc:sldMkLst>
          <pc:docMk/>
          <pc:sldMk cId="3461992355" sldId="272"/>
        </pc:sldMkLst>
        <pc:spChg chg="del mod">
          <ac:chgData name="Maj Škerjanc" userId="119ee0872d3750df" providerId="LiveId" clId="{BC1B8179-8CD2-4EA4-9128-1B2EF53AE487}" dt="2018-06-05T17:12:54.104" v="3996" actId="478"/>
          <ac:spMkLst>
            <pc:docMk/>
            <pc:sldMk cId="3461992355" sldId="272"/>
            <ac:spMk id="2" creationId="{AA0FDD13-CE77-4BFB-91EA-039170EFE8D0}"/>
          </ac:spMkLst>
        </pc:spChg>
        <pc:spChg chg="mod">
          <ac:chgData name="Maj Škerjanc" userId="119ee0872d3750df" providerId="LiveId" clId="{BC1B8179-8CD2-4EA4-9128-1B2EF53AE487}" dt="2018-06-05T17:39:13.304" v="4273" actId="20577"/>
          <ac:spMkLst>
            <pc:docMk/>
            <pc:sldMk cId="3461992355" sldId="272"/>
            <ac:spMk id="3" creationId="{04CB61BA-5BC0-47FB-9D03-D8A3C4026D9A}"/>
          </ac:spMkLst>
        </pc:spChg>
        <pc:spChg chg="add mod">
          <ac:chgData name="Maj Škerjanc" userId="119ee0872d3750df" providerId="LiveId" clId="{BC1B8179-8CD2-4EA4-9128-1B2EF53AE487}" dt="2018-06-05T17:19:06.636" v="4008" actId="20577"/>
          <ac:spMkLst>
            <pc:docMk/>
            <pc:sldMk cId="3461992355" sldId="272"/>
            <ac:spMk id="5" creationId="{F4706898-F505-4274-9D8C-2BB2B556B906}"/>
          </ac:spMkLst>
        </pc:spChg>
        <pc:picChg chg="add del mod">
          <ac:chgData name="Maj Škerjanc" userId="119ee0872d3750df" providerId="LiveId" clId="{BC1B8179-8CD2-4EA4-9128-1B2EF53AE487}" dt="2018-06-05T17:47:21.485" v="4327"/>
          <ac:picMkLst>
            <pc:docMk/>
            <pc:sldMk cId="3461992355" sldId="272"/>
            <ac:picMk id="7" creationId="{B16CB1BA-5B4E-4ADF-9479-FA25EB6176CB}"/>
          </ac:picMkLst>
        </pc:picChg>
        <pc:picChg chg="add del mod">
          <ac:chgData name="Maj Škerjanc" userId="119ee0872d3750df" providerId="LiveId" clId="{BC1B8179-8CD2-4EA4-9128-1B2EF53AE487}" dt="2018-06-05T17:45:40.031" v="4309" actId="478"/>
          <ac:picMkLst>
            <pc:docMk/>
            <pc:sldMk cId="3461992355" sldId="272"/>
            <ac:picMk id="9" creationId="{DEF298D7-0572-48AC-82F6-49EE24830F0E}"/>
          </ac:picMkLst>
        </pc:picChg>
        <pc:picChg chg="add del mod">
          <ac:chgData name="Maj Škerjanc" userId="119ee0872d3750df" providerId="LiveId" clId="{BC1B8179-8CD2-4EA4-9128-1B2EF53AE487}" dt="2018-06-05T17:47:21.485" v="4327"/>
          <ac:picMkLst>
            <pc:docMk/>
            <pc:sldMk cId="3461992355" sldId="272"/>
            <ac:picMk id="11" creationId="{D09F1A5A-E311-4743-8859-0B957A6110E5}"/>
          </ac:picMkLst>
        </pc:picChg>
      </pc:sldChg>
      <pc:sldChg chg="addSp delSp modSp add modAnim">
        <pc:chgData name="Maj Škerjanc" userId="119ee0872d3750df" providerId="LiveId" clId="{BC1B8179-8CD2-4EA4-9128-1B2EF53AE487}" dt="2018-06-05T17:47:46.622" v="4330" actId="1076"/>
        <pc:sldMkLst>
          <pc:docMk/>
          <pc:sldMk cId="2148822236" sldId="273"/>
        </pc:sldMkLst>
        <pc:spChg chg="del">
          <ac:chgData name="Maj Škerjanc" userId="119ee0872d3750df" providerId="LiveId" clId="{BC1B8179-8CD2-4EA4-9128-1B2EF53AE487}" dt="2018-06-05T17:47:17.826" v="4325" actId="478"/>
          <ac:spMkLst>
            <pc:docMk/>
            <pc:sldMk cId="2148822236" sldId="273"/>
            <ac:spMk id="2" creationId="{3FC963AF-881F-4FD3-AAF7-93E4C45FA7B2}"/>
          </ac:spMkLst>
        </pc:spChg>
        <pc:spChg chg="del">
          <ac:chgData name="Maj Škerjanc" userId="119ee0872d3750df" providerId="LiveId" clId="{BC1B8179-8CD2-4EA4-9128-1B2EF53AE487}" dt="2018-06-05T17:47:18.978" v="4326" actId="478"/>
          <ac:spMkLst>
            <pc:docMk/>
            <pc:sldMk cId="2148822236" sldId="273"/>
            <ac:spMk id="3" creationId="{6BEE55A8-5B3A-42A0-A0F7-E545B3D645BF}"/>
          </ac:spMkLst>
        </pc:spChg>
        <pc:spChg chg="add">
          <ac:chgData name="Maj Škerjanc" userId="119ee0872d3750df" providerId="LiveId" clId="{BC1B8179-8CD2-4EA4-9128-1B2EF53AE487}" dt="2018-06-05T17:47:15.804" v="4324"/>
          <ac:spMkLst>
            <pc:docMk/>
            <pc:sldMk cId="2148822236" sldId="273"/>
            <ac:spMk id="5" creationId="{7109AD1D-DD78-4853-94B8-41C34013B03F}"/>
          </ac:spMkLst>
        </pc:spChg>
        <pc:picChg chg="add">
          <ac:chgData name="Maj Škerjanc" userId="119ee0872d3750df" providerId="LiveId" clId="{BC1B8179-8CD2-4EA4-9128-1B2EF53AE487}" dt="2018-06-05T17:47:22.977" v="4328"/>
          <ac:picMkLst>
            <pc:docMk/>
            <pc:sldMk cId="2148822236" sldId="273"/>
            <ac:picMk id="6" creationId="{16E81508-30A7-4F6A-AE6D-559C1D5E123F}"/>
          </ac:picMkLst>
        </pc:picChg>
        <pc:picChg chg="add mod">
          <ac:chgData name="Maj Škerjanc" userId="119ee0872d3750df" providerId="LiveId" clId="{BC1B8179-8CD2-4EA4-9128-1B2EF53AE487}" dt="2018-06-05T17:47:46.622" v="4330" actId="1076"/>
          <ac:picMkLst>
            <pc:docMk/>
            <pc:sldMk cId="2148822236" sldId="273"/>
            <ac:picMk id="7" creationId="{6E92673F-4D35-4DAC-B464-19862A0AF1F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B7DD6-E63A-448B-963D-4E6311106335}" type="datetimeFigureOut">
              <a:rPr lang="sl-SI" smtClean="0"/>
              <a:t>4. 06. 2018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D884B-883A-4D73-8402-185EA214453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46440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51C89-644B-4B4E-86AD-93047DC97C55}" type="datetime1">
              <a:rPr lang="sl-SI" smtClean="0"/>
              <a:t>4. 06. 2018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Maj Škerjanc Slikanje hladnih atomov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54789-FE04-4C84-B898-762AE6F01B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99226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0A4C6-CB9D-45A3-8F07-165373F4234F}" type="datetime1">
              <a:rPr lang="sl-SI" smtClean="0"/>
              <a:t>4. 06. 2018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Maj Škerjanc Slikanje hladnih atomov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54789-FE04-4C84-B898-762AE6F01B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75097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5BCDE-2B47-4158-90C7-1D1F9C8CFADB}" type="datetime1">
              <a:rPr lang="sl-SI" smtClean="0"/>
              <a:t>4. 06. 2018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Maj Škerjanc Slikanje hladnih atomov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54789-FE04-4C84-B898-762AE6F01B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25677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24C49-8EDD-4D5B-85FD-B5B2DEFB100A}" type="datetime1">
              <a:rPr lang="sl-SI" smtClean="0"/>
              <a:t>4. 06. 2018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Maj Škerjanc Slikanje hladnih atomov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54789-FE04-4C84-B898-762AE6F01B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67694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FDCF4-7913-429D-B23A-078989739B7E}" type="datetime1">
              <a:rPr lang="sl-SI" smtClean="0"/>
              <a:t>4. 06. 2018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Maj Škerjanc Slikanje hladnih atomov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54789-FE04-4C84-B898-762AE6F01B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29933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9ACD-1460-48E9-B079-B9536196E7AD}" type="datetime1">
              <a:rPr lang="sl-SI" smtClean="0"/>
              <a:t>4. 06. 2018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Maj Škerjanc Slikanje hladnih atomov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54789-FE04-4C84-B898-762AE6F01B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26638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55770-6FA4-4F70-BC10-BC150992B026}" type="datetime1">
              <a:rPr lang="sl-SI" smtClean="0"/>
              <a:t>4. 06. 2018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Maj Škerjanc Slikanje hladnih atomov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54789-FE04-4C84-B898-762AE6F01B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51028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FFCF2-2CF0-4A15-93D3-825D811798D3}" type="datetime1">
              <a:rPr lang="sl-SI" smtClean="0"/>
              <a:t>4. 06. 2018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Maj Škerjanc Slikanje hladnih atomov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54789-FE04-4C84-B898-762AE6F01B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86845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1C043-347C-463D-8125-FD4141B0F647}" type="datetime1">
              <a:rPr lang="sl-SI" smtClean="0"/>
              <a:t>4. 06. 2018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Maj Škerjanc Slikanje hladnih atomov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54789-FE04-4C84-B898-762AE6F01B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33361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49307-A1AA-424F-B5BA-44C3F528FCDF}" type="datetime1">
              <a:rPr lang="sl-SI" smtClean="0"/>
              <a:t>4. 06. 2018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Maj Škerjanc Slikanje hladnih atomov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54789-FE04-4C84-B898-762AE6F01B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09645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EFB2E-A79A-4017-A108-EAAE47E2D3E8}" type="datetime1">
              <a:rPr lang="sl-SI" smtClean="0"/>
              <a:t>4. 06. 2018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Maj Škerjanc Slikanje hladnih atomov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54789-FE04-4C84-B898-762AE6F01B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93778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1000">
              <a:srgbClr val="D1DCF0"/>
            </a:gs>
            <a:gs pos="0">
              <a:schemeClr val="accent1">
                <a:lumMod val="5000"/>
                <a:lumOff val="95000"/>
              </a:schemeClr>
            </a:gs>
            <a:gs pos="7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55000">
              <a:srgbClr val="C5D3EC"/>
            </a:gs>
            <a:gs pos="99000">
              <a:schemeClr val="accent1">
                <a:lumMod val="20000"/>
                <a:lumOff val="80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88ECE-E923-4E52-AFC3-5E75EB919401}" type="datetime1">
              <a:rPr lang="sl-SI" smtClean="0"/>
              <a:t>4. 06. 2018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l-SI"/>
              <a:t>Maj Škerjanc Slikanje hladnih atomov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54789-FE04-4C84-B898-762AE6F01B5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26057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AD21C-093F-4A40-B785-7B99AACF2C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Slikanje hladnih atomov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698451-CAD1-4D18-A059-17FD9CE910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/>
              <a:t>Maj Škerjanc</a:t>
            </a:r>
          </a:p>
          <a:p>
            <a:endParaRPr lang="sl-SI" dirty="0"/>
          </a:p>
          <a:p>
            <a:r>
              <a:rPr lang="sl-SI" dirty="0"/>
              <a:t>4. 6. 2018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6A4423-C464-4FA2-BA2D-643B388C9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Maj Škerjanc Slikanje hladnih atomov</a:t>
            </a:r>
          </a:p>
        </p:txBody>
      </p:sp>
    </p:spTree>
    <p:extLst>
      <p:ext uri="{BB962C8B-B14F-4D97-AF65-F5344CB8AC3E}">
        <p14:creationId xmlns:p14="http://schemas.microsoft.com/office/powerpoint/2010/main" val="652712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6AD54F-DB16-496D-8E0A-8F9D2D5C997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43818"/>
                <a:ext cx="10515600" cy="4833145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l-SI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sl-SI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sl-S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p>
                            <m:sSup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sl-SI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sl-SI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sl-SI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sl-SI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l-SI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sl-SI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sl-SI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l-SI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sl-SI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sl-SI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sl-SI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sl-SI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sl-SI" b="0" i="1" smtClean="0">
                              <a:latin typeface="Cambria Math" panose="02040503050406030204" pitchFamily="18" charset="0"/>
                            </a:rPr>
                            <m:t>𝑡𝑐𝑜𝑠</m:t>
                          </m:r>
                          <m:r>
                            <a:rPr lang="sl-SI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sl-S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sl-SI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sl-SI" dirty="0"/>
              </a:p>
              <a:p>
                <a:r>
                  <a:rPr lang="sl-SI" dirty="0"/>
                  <a:t>Za male </a:t>
                </a:r>
                <a14:m>
                  <m:oMath xmlns:m="http://schemas.openxmlformats.org/officeDocument/2006/math">
                    <m:r>
                      <a:rPr lang="sl-SI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sl-SI" dirty="0"/>
                  <a:t> da odvisnost</a:t>
                </a:r>
                <a14:m>
                  <m:oMath xmlns:m="http://schemas.openxmlformats.org/officeDocument/2006/math">
                    <m:r>
                      <a:rPr lang="sl-SI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sl-SI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l-SI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sl-SI" dirty="0"/>
              </a:p>
              <a:p>
                <a:r>
                  <a:rPr lang="sl-SI" dirty="0"/>
                  <a:t>Problemi pri odštevanju ozadja zaradi nelinearnosti</a:t>
                </a:r>
              </a:p>
              <a:p>
                <a:r>
                  <a:rPr lang="sl-SI" dirty="0"/>
                  <a:t>Zaradi nizke intenzitete smo zelo občutljivi na šum</a:t>
                </a:r>
              </a:p>
              <a:p>
                <a:endParaRPr lang="sl-SI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6AD54F-DB16-496D-8E0A-8F9D2D5C99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43818"/>
                <a:ext cx="10515600" cy="4833145"/>
              </a:xfrm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77815D-C267-4221-80D3-86BD87F5A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Maj Škerjanc Slikanje hladnih atomov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64E5024-46C0-460A-B9BF-ED5804C080DA}"/>
              </a:ext>
            </a:extLst>
          </p:cNvPr>
          <p:cNvSpPr txBox="1">
            <a:spLocks/>
          </p:cNvSpPr>
          <p:nvPr/>
        </p:nvSpPr>
        <p:spPr>
          <a:xfrm>
            <a:off x="211898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/>
              <a:t>Slikanje temnega polja</a:t>
            </a:r>
          </a:p>
        </p:txBody>
      </p:sp>
    </p:spTree>
    <p:extLst>
      <p:ext uri="{BB962C8B-B14F-4D97-AF65-F5344CB8AC3E}">
        <p14:creationId xmlns:p14="http://schemas.microsoft.com/office/powerpoint/2010/main" val="368104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B2047F-3476-430F-B31A-1C687BC0D9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43818"/>
                <a:ext cx="10515600" cy="4833145"/>
              </a:xfrm>
            </p:spPr>
            <p:txBody>
              <a:bodyPr/>
              <a:lstStyle/>
              <a:p>
                <a:r>
                  <a:rPr lang="sl-SI" dirty="0"/>
                  <a:t>Za odkritje te tehnike je bila podeljena Nobelova nagrada</a:t>
                </a:r>
              </a:p>
              <a:p>
                <a:r>
                  <a:rPr lang="sl-SI" dirty="0"/>
                  <a:t>V Fourierovo ravnino postavimo fazni zamikovalec</a:t>
                </a:r>
              </a:p>
              <a:p>
                <a:r>
                  <a:rPr lang="sl-SI" dirty="0"/>
                  <a:t>Neuklonjena svetlobe se fazno zamakne za </a:t>
                </a:r>
                <a14:m>
                  <m:oMath xmlns:m="http://schemas.openxmlformats.org/officeDocument/2006/math">
                    <m:r>
                      <a:rPr lang="sl-SI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sl-SI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sl-SI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/2</m:t>
                    </m:r>
                  </m:oMath>
                </a14:m>
                <a:endParaRPr lang="sl-SI" dirty="0"/>
              </a:p>
              <a:p>
                <a:r>
                  <a:rPr lang="sl-SI" dirty="0"/>
                  <a:t>Uklonjena in neuklonjena svetloba interferirata in nam izboljšata kontrast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EB2047F-3476-430F-B31A-1C687BC0D9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43818"/>
                <a:ext cx="10515600" cy="4833145"/>
              </a:xfrm>
              <a:blipFill>
                <a:blip r:embed="rId2"/>
                <a:stretch>
                  <a:fillRect l="-1043" t="-2018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3D6452-E766-45B3-9959-0B8A40257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Maj Škerjanc Slikanje hladnih atomov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925C06-28BE-4FBF-862B-AB4516E19135}"/>
              </a:ext>
            </a:extLst>
          </p:cNvPr>
          <p:cNvSpPr txBox="1">
            <a:spLocks/>
          </p:cNvSpPr>
          <p:nvPr/>
        </p:nvSpPr>
        <p:spPr>
          <a:xfrm>
            <a:off x="211898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/>
              <a:t>Faznokontrasno slikanje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ACB676-D9AD-4EDB-B1FC-D6E17582D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89" y="4017261"/>
            <a:ext cx="11133221" cy="215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67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9F6341-8C77-45A4-A7D2-0117B617DF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43818"/>
                <a:ext cx="10515600" cy="4833145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l-SI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sl-SI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sl-SI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l-SI" i="1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sl-SI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l-SI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sl-SI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sl-SI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sl-SI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sl-SI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sl-SI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sl-SI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sl-SI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r>
                            <a:rPr lang="sl-SI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sl-SI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sl-SI" i="1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p>
                          <m:r>
                            <a:rPr lang="sl-SI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sl-SI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sl-SI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l-SI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sl-SI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sl-SI" b="0" i="1" smtClean="0">
                          <a:latin typeface="Cambria Math" panose="02040503050406030204" pitchFamily="18" charset="0"/>
                        </a:rPr>
                        <m:t>|</m:t>
                      </m:r>
                      <m:sSup>
                        <m:sSupPr>
                          <m:ctrlPr>
                            <a:rPr lang="sl-SI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l-SI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sl-SI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sl-SI" b="0" i="1" smtClean="0">
                          <a:latin typeface="Cambria Math" panose="02040503050406030204" pitchFamily="18" charset="0"/>
                        </a:rPr>
                        <m:t>+2+2</m:t>
                      </m:r>
                      <m:r>
                        <a:rPr lang="sl-SI" b="0" i="1" smtClean="0">
                          <a:latin typeface="Cambria Math" panose="02040503050406030204" pitchFamily="18" charset="0"/>
                        </a:rPr>
                        <m:t>𝑡</m:t>
                      </m:r>
                      <m:d>
                        <m:dPr>
                          <m:ctrlPr>
                            <a:rPr lang="sl-SI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sl-SI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sl-SI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sl-SI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sl-SI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</m:e>
                          </m:func>
                          <m:r>
                            <a:rPr lang="sl-SI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sl-SI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sl-SI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sl-S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r>
                            <a:rPr lang="sl-SI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sl-SI" b="0" i="1" smtClean="0"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sl-SI" dirty="0"/>
              </a:p>
              <a:p>
                <a:endParaRPr lang="sl-SI" dirty="0"/>
              </a:p>
              <a:p>
                <a:r>
                  <a:rPr lang="sl-SI" dirty="0"/>
                  <a:t>Za male</a:t>
                </a:r>
                <a:r>
                  <a:rPr lang="sl-SI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sl-SI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sl-SI" dirty="0"/>
                  <a:t> dobimo </a:t>
                </a:r>
                <a14:m>
                  <m:oMath xmlns:m="http://schemas.openxmlformats.org/officeDocument/2006/math">
                    <m:r>
                      <a:rPr lang="sl-SI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sl-SI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sl-SI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l-SI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sl-SI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sl-SI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(1+2</m:t>
                    </m:r>
                    <m:r>
                      <a:rPr lang="sl-SI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sl-SI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sl-SI" dirty="0"/>
                  <a:t>, kar je linearno v </a:t>
                </a:r>
                <a14:m>
                  <m:oMath xmlns:m="http://schemas.openxmlformats.org/officeDocument/2006/math">
                    <m:r>
                      <a:rPr lang="sl-SI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endParaRPr lang="sl-SI" dirty="0"/>
              </a:p>
              <a:p>
                <a:r>
                  <a:rPr lang="sl-SI" dirty="0"/>
                  <a:t>Večji kontrast za male </a:t>
                </a:r>
                <a14:m>
                  <m:oMath xmlns:m="http://schemas.openxmlformats.org/officeDocument/2006/math">
                    <m:r>
                      <a:rPr lang="sl-SI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sl-SI" dirty="0"/>
                  <a:t> kot slikanje temnega polja</a:t>
                </a:r>
              </a:p>
              <a:p>
                <a:r>
                  <a:rPr lang="sl-SI" dirty="0"/>
                  <a:t>Ker ne blokiramo neuklonjen del svetlobe delamo z večjimi intenzitetami in nismo tako občutljivi na šum</a:t>
                </a:r>
              </a:p>
              <a:p>
                <a:r>
                  <a:rPr lang="sl-SI" dirty="0"/>
                  <a:t>Za večje </a:t>
                </a:r>
                <a14:m>
                  <m:oMath xmlns:m="http://schemas.openxmlformats.org/officeDocument/2006/math">
                    <m:r>
                      <a:rPr lang="sl-SI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sl-SI" dirty="0"/>
                  <a:t> dobimo </a:t>
                </a:r>
                <a14:m>
                  <m:oMath xmlns:m="http://schemas.openxmlformats.org/officeDocument/2006/math">
                    <m:r>
                      <a:rPr lang="sl-SI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sl-SI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sl-SI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sl-SI" b="0" i="1" smtClean="0">
                        <a:latin typeface="Cambria Math" panose="02040503050406030204" pitchFamily="18" charset="0"/>
                      </a:rPr>
                      <m:t>[3+2(</m:t>
                    </m:r>
                    <m:func>
                      <m:funcPr>
                        <m:ctrlPr>
                          <a:rPr lang="sl-SI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sl-SI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sl-SI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sl-SI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d>
                      </m:e>
                    </m:func>
                    <m:r>
                      <a:rPr lang="sl-SI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sl-SI" b="0" i="0" smtClean="0">
                        <a:latin typeface="Cambria Math" panose="02040503050406030204" pitchFamily="18" charset="0"/>
                      </a:rPr>
                      <m:t>cos</m:t>
                    </m:r>
                    <m:r>
                      <a:rPr lang="sl-SI" b="0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sl-SI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sl-SI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sl-SI" b="0" i="1" smtClean="0">
                        <a:latin typeface="Cambria Math" panose="02040503050406030204" pitchFamily="18" charset="0"/>
                      </a:rPr>
                      <m:t>)]</m:t>
                    </m:r>
                  </m:oMath>
                </a14:m>
                <a:r>
                  <a:rPr lang="sl-SI" dirty="0"/>
                  <a:t>, ki je periodična</a:t>
                </a:r>
              </a:p>
              <a:p>
                <a:r>
                  <a:rPr lang="sl-SI" dirty="0"/>
                  <a:t>Periodičnost intenzitete lahko izkoristimo za večji efektivni dinamični razpon</a:t>
                </a:r>
              </a:p>
              <a:p>
                <a:r>
                  <a:rPr lang="sl-SI" dirty="0"/>
                  <a:t>Gostoto obročev, ki nastanejo zaradi periodičnosti, lahko izberemo z detuningom, katerega nadzorujeom z akustično-optičnimi modulatorji (AOM)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9F6341-8C77-45A4-A7D2-0117B617DF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43818"/>
                <a:ext cx="10515600" cy="4833145"/>
              </a:xfrm>
              <a:blipFill>
                <a:blip r:embed="rId2"/>
                <a:stretch>
                  <a:fillRect l="-928" r="-1043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FDF3C0-91EE-472E-8AD8-55C8B3744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Maj Škerjanc Slikanje hladnih atomov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C785FA-53EA-446F-90BE-77549914DDE0}"/>
              </a:ext>
            </a:extLst>
          </p:cNvPr>
          <p:cNvSpPr txBox="1">
            <a:spLocks/>
          </p:cNvSpPr>
          <p:nvPr/>
        </p:nvSpPr>
        <p:spPr>
          <a:xfrm>
            <a:off x="211898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/>
              <a:t>Faznokontrasno slikanje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4B02C1-7F7A-480B-9CA2-712E40E19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997" y="1037966"/>
            <a:ext cx="6681803" cy="500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0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62DB2-997B-41F4-BC61-824005088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4833145"/>
          </a:xfrm>
        </p:spPr>
        <p:txBody>
          <a:bodyPr/>
          <a:lstStyle/>
          <a:p>
            <a:r>
              <a:rPr lang="sl-SI" dirty="0"/>
              <a:t>Metoda se ne uporablja veliko</a:t>
            </a:r>
          </a:p>
          <a:p>
            <a:pPr lvl="1"/>
            <a:r>
              <a:rPr lang="sl-SI" dirty="0"/>
              <a:t>Izbira velikosti zamikovalca ni trivialna</a:t>
            </a:r>
          </a:p>
          <a:p>
            <a:pPr lvl="1"/>
            <a:r>
              <a:rPr lang="sl-SI" dirty="0"/>
              <a:t>Težavnosti proizvodnje ali nakupa zamikovalca</a:t>
            </a:r>
          </a:p>
          <a:p>
            <a:pPr lvl="1"/>
            <a:r>
              <a:rPr lang="sl-SI" dirty="0"/>
              <a:t>Težavnost poravnave optičnega sistema</a:t>
            </a:r>
          </a:p>
          <a:p>
            <a:r>
              <a:rPr lang="sl-SI" dirty="0"/>
              <a:t>Izkaže se da je poravnava sistema glavni problem, saj so tudi velikosti izdolbine izbrane zaradi lažje postavitve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6412DD-7363-4F1E-96E1-2783F05C7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Maj Škerjanc Slikanje hladnih atomov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F80D07E-3A2B-45B1-BF05-B822902CF22B}"/>
              </a:ext>
            </a:extLst>
          </p:cNvPr>
          <p:cNvSpPr txBox="1">
            <a:spLocks/>
          </p:cNvSpPr>
          <p:nvPr/>
        </p:nvSpPr>
        <p:spPr>
          <a:xfrm>
            <a:off x="211898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/>
              <a:t>Faznokontrasno slikanje</a:t>
            </a:r>
          </a:p>
        </p:txBody>
      </p:sp>
    </p:spTree>
    <p:extLst>
      <p:ext uri="{BB962C8B-B14F-4D97-AF65-F5344CB8AC3E}">
        <p14:creationId xmlns:p14="http://schemas.microsoft.com/office/powerpoint/2010/main" val="3789086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8F887-E88C-4314-97BE-7433CEC22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4833145"/>
          </a:xfrm>
        </p:spPr>
        <p:txBody>
          <a:bodyPr/>
          <a:lstStyle/>
          <a:p>
            <a:r>
              <a:rPr lang="sl-SI" dirty="0"/>
              <a:t>Ko posvetimo s svetlobo na prozoren oblak, se del svetlobe fazno zamakne</a:t>
            </a:r>
          </a:p>
          <a:p>
            <a:r>
              <a:rPr lang="sl-SI" dirty="0"/>
              <a:t>Lom in uklon povzročita spremembe v amplitudi valov za neničelno propagacijsko razdaljo </a:t>
            </a:r>
            <a:r>
              <a:rPr lang="sl-SI" i="1" dirty="0"/>
              <a:t>z</a:t>
            </a:r>
            <a:endParaRPr lang="sl-SI" dirty="0"/>
          </a:p>
          <a:p>
            <a:r>
              <a:rPr lang="sl-SI" dirty="0"/>
              <a:t>Za male propagacijske razdalje </a:t>
            </a:r>
            <a:r>
              <a:rPr lang="sl-SI" i="1" dirty="0"/>
              <a:t>z</a:t>
            </a:r>
            <a:r>
              <a:rPr lang="sl-SI" dirty="0"/>
              <a:t>, je slika podobna obrisu objekta</a:t>
            </a:r>
          </a:p>
          <a:p>
            <a:r>
              <a:rPr lang="sl-SI" dirty="0"/>
              <a:t>Metoda je uporabna le, če lahko iz</a:t>
            </a:r>
          </a:p>
          <a:p>
            <a:pPr marL="0" indent="0">
              <a:buNone/>
            </a:pPr>
            <a:r>
              <a:rPr lang="sl-SI" dirty="0"/>
              <a:t>   slike rekonstruiramo objekt slikanja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294BB9-42CA-4723-988B-81BF16AF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Maj Škerjanc Slikanje hladnih atomov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A5A41A3-B208-442E-82F7-43C0AFF77C19}"/>
              </a:ext>
            </a:extLst>
          </p:cNvPr>
          <p:cNvSpPr txBox="1">
            <a:spLocks/>
          </p:cNvSpPr>
          <p:nvPr/>
        </p:nvSpPr>
        <p:spPr>
          <a:xfrm>
            <a:off x="211898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/>
              <a:t>Difrakcijsko kontrastno slikanje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202551-A250-4B9C-9AF9-42AF6EB92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637516"/>
            <a:ext cx="5579302" cy="279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3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5DA07D-61B5-4B3E-A11F-C5D642934A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43818"/>
                <a:ext cx="10515600" cy="4833145"/>
              </a:xfrm>
            </p:spPr>
            <p:txBody>
              <a:bodyPr/>
              <a:lstStyle/>
              <a:p>
                <a:r>
                  <a:rPr lang="sl-SI" dirty="0"/>
                  <a:t>Proces se imenuje iskanje difrakcijskega kontrasta (eng. Diffraction-contrast retrieval)</a:t>
                </a:r>
              </a:p>
              <a:p>
                <a:r>
                  <a:rPr lang="sl-SI" dirty="0"/>
                  <a:t>V smeri potovanja valovanja je rešitev problema enoznačna.</a:t>
                </a:r>
              </a:p>
              <a:p>
                <a:r>
                  <a:rPr lang="sl-SI" dirty="0"/>
                  <a:t>Če privzamemo da je objekt iz enakega materiala sta faza in amplituda takoj za objektom oba odvisna od debelina materiala skozi katerega potujeta: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l-SI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  <m:d>
                      <m:dPr>
                        <m:ctrlPr>
                          <a:rPr lang="sl-SI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sl-SI" b="0" i="1" smtClean="0">
                        <a:latin typeface="Cambria Math" panose="02040503050406030204" pitchFamily="18" charset="0"/>
                      </a:rPr>
                      <m:t>=1+</m:t>
                    </m:r>
                    <m:r>
                      <a:rPr lang="sl-SI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sl-SI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sl-SI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sl-SI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)(</m:t>
                    </m:r>
                    <m:r>
                      <a:rPr lang="sl-SI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sl-SI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sl-SI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sl-SI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sl-SI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sl-SI" dirty="0"/>
              </a:p>
              <a:p>
                <a:r>
                  <a:rPr lang="sl-SI" dirty="0"/>
                  <a:t>S pomočjo Fouriereve transformacije pridemo do izraza za stolpično gostoto </a:t>
                </a:r>
              </a:p>
              <a:p>
                <a:pPr marL="0" indent="0">
                  <a:buNone/>
                </a:pPr>
                <a:r>
                  <a:rPr lang="sl-SI" dirty="0"/>
                  <a:t>		 </a:t>
                </a:r>
                <a14:m>
                  <m:oMath xmlns:m="http://schemas.openxmlformats.org/officeDocument/2006/math">
                    <m:r>
                      <a:rPr lang="sl-SI" b="0" i="1" smtClean="0"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sl-SI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sl-SI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sl-SI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den>
                    </m:f>
                    <m:sSup>
                      <m:sSupPr>
                        <m:ctrlPr>
                          <a:rPr lang="sl-SI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begChr m:val="{"/>
                        <m:endChr m:val="}"/>
                        <m:ctrlPr>
                          <a:rPr lang="sl-SI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sl-SI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sl-SI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sl-SI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  <m:r>
                              <m:rPr>
                                <m:sty m:val="p"/>
                              </m:rPr>
                              <a:rPr lang="sl-SI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sin</m:t>
                            </m:r>
                            <m:r>
                              <a:rPr lang="sl-SI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⁡(</m:t>
                            </m:r>
                            <m:r>
                              <a:rPr lang="sl-SI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𝜋𝜆</m:t>
                            </m:r>
                            <m:r>
                              <a:rPr lang="sl-SI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  <m:sSup>
                              <m:sSupPr>
                                <m:ctrlPr>
                                  <a:rPr lang="sl-SI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sl-SI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p>
                                <m:r>
                                  <a:rPr lang="sl-SI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sl-SI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)−</m:t>
                            </m:r>
                            <m:r>
                              <a:rPr lang="sl-SI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  <m:r>
                              <m:rPr>
                                <m:sty m:val="p"/>
                              </m:rPr>
                              <a:rPr lang="sl-SI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sl-SI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⁡(</m:t>
                            </m:r>
                            <m:r>
                              <a:rPr lang="sl-SI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𝜋𝜆</m:t>
                            </m:r>
                            <m:r>
                              <a:rPr lang="sl-SI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  <m:sSup>
                              <m:sSupPr>
                                <m:ctrlPr>
                                  <a:rPr lang="sl-SI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sl-SI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p>
                                <m:r>
                                  <a:rPr lang="sl-SI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sl-SI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sl-SI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sl-SI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sl-SI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  <m:d>
                                  <m:dPr>
                                    <m:ctrlPr>
                                      <a:rPr lang="sl-SI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sl-SI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sl-SI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sl-SI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l-SI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sl-SI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sl-SI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sl-SI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sl-SI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d>
                  </m:oMath>
                </a14:m>
                <a:endParaRPr lang="sl-SI" dirty="0"/>
              </a:p>
              <a:p>
                <a:endParaRPr lang="sl-SI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65DA07D-61B5-4B3E-A11F-C5D642934A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43818"/>
                <a:ext cx="10515600" cy="4833145"/>
              </a:xfrm>
              <a:blipFill>
                <a:blip r:embed="rId2"/>
                <a:stretch>
                  <a:fillRect l="-1043" t="-2018" r="-1739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888270-4982-4CD4-A20C-8D5D2B600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Maj Škerjanc Slikanje hladnih atomov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F7AB603-61B2-49B8-B7EC-A36BEEA4B189}"/>
              </a:ext>
            </a:extLst>
          </p:cNvPr>
          <p:cNvSpPr txBox="1">
            <a:spLocks/>
          </p:cNvSpPr>
          <p:nvPr/>
        </p:nvSpPr>
        <p:spPr>
          <a:xfrm>
            <a:off x="211898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/>
              <a:t>Difrakcijsko kontrastno slikanje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4851FB-5BAE-4250-BB48-08EA87D3F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98" y="18255"/>
            <a:ext cx="518867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2DBB25-385A-4BB7-A7B5-C788022687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698" y="1539617"/>
            <a:ext cx="3153215" cy="31246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2A5FDA-4AE3-4CEF-87EB-B4DAABEF80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038" y="1530091"/>
            <a:ext cx="3115110" cy="314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6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81C78-2246-4956-89EE-40373CF2E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4833145"/>
          </a:xfrm>
        </p:spPr>
        <p:txBody>
          <a:bodyPr/>
          <a:lstStyle/>
          <a:p>
            <a:r>
              <a:rPr lang="sl-SI" dirty="0"/>
              <a:t>Metodo lahko uporabljamo brez dodatnih optičnih elementov</a:t>
            </a:r>
          </a:p>
          <a:p>
            <a:pPr lvl="1"/>
            <a:r>
              <a:rPr lang="sl-SI" dirty="0"/>
              <a:t>Znebimo se približkov zaradi neidealne leče</a:t>
            </a:r>
          </a:p>
          <a:p>
            <a:pPr lvl="1"/>
            <a:r>
              <a:rPr lang="sl-SI" dirty="0"/>
              <a:t>Znebimo se šuma zaradi prahu in nepravilnosti na površini leče</a:t>
            </a:r>
          </a:p>
          <a:p>
            <a:pPr lvl="1"/>
            <a:r>
              <a:rPr lang="sl-SI" dirty="0"/>
              <a:t>Povečavo lahko ohranimo z uporabo točkastega izvora svetlobe</a:t>
            </a:r>
          </a:p>
          <a:p>
            <a:pPr lvl="1"/>
            <a:r>
              <a:rPr lang="sl-SI" dirty="0"/>
              <a:t>Ker ni optičnih elementov je nemogoče posneti sliko izven fokusa</a:t>
            </a:r>
          </a:p>
          <a:p>
            <a:r>
              <a:rPr lang="sl-SI" dirty="0"/>
              <a:t>Enostavna postavitev</a:t>
            </a:r>
          </a:p>
          <a:p>
            <a:endParaRPr lang="sl-SI" dirty="0"/>
          </a:p>
          <a:p>
            <a:r>
              <a:rPr lang="sl-SI" dirty="0"/>
              <a:t>Metoda ima slabše razmerje signala proti šumu kot faznokontrastno slikanje</a:t>
            </a:r>
          </a:p>
          <a:p>
            <a:r>
              <a:rPr lang="sl-SI" dirty="0"/>
              <a:t>Potrebna rekonstrukcija slike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F38B89-0A45-4BC1-A87D-62E0372BE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Maj Škerjanc Slikanje hladnih atomov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F86DC9-80D5-4FB1-9138-782B06303819}"/>
              </a:ext>
            </a:extLst>
          </p:cNvPr>
          <p:cNvSpPr txBox="1">
            <a:spLocks/>
          </p:cNvSpPr>
          <p:nvPr/>
        </p:nvSpPr>
        <p:spPr>
          <a:xfrm>
            <a:off x="211898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/>
              <a:t>Difrakcijsko kontrastno slikanje</a:t>
            </a:r>
          </a:p>
        </p:txBody>
      </p:sp>
    </p:spTree>
    <p:extLst>
      <p:ext uri="{BB962C8B-B14F-4D97-AF65-F5344CB8AC3E}">
        <p14:creationId xmlns:p14="http://schemas.microsoft.com/office/powerpoint/2010/main" val="505004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B61BA-5BC0-47FB-9D03-D8A3C4026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8"/>
            <a:ext cx="10515600" cy="4833145"/>
          </a:xfrm>
        </p:spPr>
        <p:txBody>
          <a:bodyPr/>
          <a:lstStyle/>
          <a:p>
            <a:r>
              <a:rPr lang="sl-SI" dirty="0"/>
              <a:t>Raziskovanje in opazovanje hladnih atomov in Bose-Einsteinovega kondenzata si olajšamo z uporabo nedestruktivnih metod</a:t>
            </a:r>
          </a:p>
          <a:p>
            <a:r>
              <a:rPr lang="sl-SI" dirty="0"/>
              <a:t>Zaradi dobrih lastnosti relativne enostavnosti absorpcijskega slikanja, se trenutno uporablja tudi v Laboratoriju za hladne atome na IJS, kjer imajo v načrtu postavitev sistema za nedestruktivno slikanje.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FB3823-F61F-42D4-A032-C395B69A1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Maj Škerjanc Slikanje hladnih atomov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4706898-F505-4274-9D8C-2BB2B556B906}"/>
              </a:ext>
            </a:extLst>
          </p:cNvPr>
          <p:cNvSpPr txBox="1">
            <a:spLocks/>
          </p:cNvSpPr>
          <p:nvPr/>
        </p:nvSpPr>
        <p:spPr>
          <a:xfrm>
            <a:off x="211898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/>
              <a:t>Zaključek</a:t>
            </a:r>
          </a:p>
        </p:txBody>
      </p:sp>
    </p:spTree>
    <p:extLst>
      <p:ext uri="{BB962C8B-B14F-4D97-AF65-F5344CB8AC3E}">
        <p14:creationId xmlns:p14="http://schemas.microsoft.com/office/powerpoint/2010/main" val="34619923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C936-4CB3-419B-AA63-434B61BFA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Maj Škerjanc Slikanje hladnih atomov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109AD1D-DD78-4853-94B8-41C34013B03F}"/>
              </a:ext>
            </a:extLst>
          </p:cNvPr>
          <p:cNvSpPr txBox="1">
            <a:spLocks/>
          </p:cNvSpPr>
          <p:nvPr/>
        </p:nvSpPr>
        <p:spPr>
          <a:xfrm>
            <a:off x="211898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/>
              <a:t>Zaključek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E81508-30A7-4F6A-AE6D-559C1D5E1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16" y="1305780"/>
            <a:ext cx="6156675" cy="43825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92673F-4D35-4DAC-B464-19862A0AF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5780"/>
            <a:ext cx="5837905" cy="438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22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214FB-F080-4AB3-8FA7-52F883A9E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1" y="0"/>
            <a:ext cx="10515600" cy="1325563"/>
          </a:xfrm>
        </p:spPr>
        <p:txBody>
          <a:bodyPr/>
          <a:lstStyle/>
          <a:p>
            <a:r>
              <a:rPr lang="sl-SI" dirty="0"/>
              <a:t>Uvod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5220A-E8F4-4AE5-BA26-D6317F8FF4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Bose-Einsteinov kondenzat nam omogoča vpogled v kvantni svet (atomski laser, ultrahladne molekule)</a:t>
            </a:r>
          </a:p>
          <a:p>
            <a:r>
              <a:rPr lang="sl-SI" dirty="0"/>
              <a:t>Večina podatkov pridobimo z optičnimi metodami opazovanja, ki temeljijo na</a:t>
            </a:r>
          </a:p>
          <a:p>
            <a:pPr lvl="1"/>
            <a:r>
              <a:rPr lang="sl-SI" dirty="0"/>
              <a:t>Emisiji</a:t>
            </a:r>
          </a:p>
          <a:p>
            <a:pPr lvl="1"/>
            <a:r>
              <a:rPr lang="sl-SI" dirty="0"/>
              <a:t>Absorbciji</a:t>
            </a:r>
          </a:p>
          <a:p>
            <a:pPr lvl="1"/>
            <a:r>
              <a:rPr lang="sl-SI" dirty="0"/>
              <a:t>Faznem zamiku svetlobe</a:t>
            </a:r>
          </a:p>
          <a:p>
            <a:r>
              <a:rPr lang="sl-SI" dirty="0"/>
              <a:t>Pri absorpcijskem ali fluorescenčnem slikanju se oblak atomov segreje, kar nam uniči nadaljne slike</a:t>
            </a:r>
          </a:p>
          <a:p>
            <a:r>
              <a:rPr lang="sl-SI" dirty="0"/>
              <a:t>Rešitev je slikanje s pomočjo faznega zamika</a:t>
            </a:r>
          </a:p>
          <a:p>
            <a:pPr marL="457200" lvl="1" indent="0">
              <a:buNone/>
            </a:pPr>
            <a:endParaRPr lang="sl-SI" dirty="0"/>
          </a:p>
          <a:p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8F519E-0B0A-43DB-B46C-BE9D2DDF4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Maj Škerjanc Slikanje hladnih atomov</a:t>
            </a:r>
          </a:p>
        </p:txBody>
      </p:sp>
    </p:spTree>
    <p:extLst>
      <p:ext uri="{BB962C8B-B14F-4D97-AF65-F5344CB8AC3E}">
        <p14:creationId xmlns:p14="http://schemas.microsoft.com/office/powerpoint/2010/main" val="2744591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C37D0-E462-413F-8BC6-DA650DB10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98" y="18255"/>
            <a:ext cx="10515600" cy="1325563"/>
          </a:xfrm>
        </p:spPr>
        <p:txBody>
          <a:bodyPr/>
          <a:lstStyle/>
          <a:p>
            <a:r>
              <a:rPr lang="sl-SI" dirty="0"/>
              <a:t>Fluorescenčno slikanje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99334-01D5-4D6E-8275-7803C45A3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984" y="1343818"/>
            <a:ext cx="10639816" cy="4833145"/>
          </a:xfrm>
        </p:spPr>
        <p:txBody>
          <a:bodyPr/>
          <a:lstStyle/>
          <a:p>
            <a:r>
              <a:rPr lang="sl-SI" dirty="0"/>
              <a:t>Deluje na principu absorpcije in emisije</a:t>
            </a:r>
          </a:p>
          <a:p>
            <a:r>
              <a:rPr lang="sl-SI" dirty="0"/>
              <a:t>Na oblak posvetimo z laserjem s frekvenco blizu atomske resonančne frekvence</a:t>
            </a:r>
          </a:p>
          <a:p>
            <a:endParaRPr lang="sl-SI" dirty="0"/>
          </a:p>
          <a:p>
            <a:r>
              <a:rPr lang="sl-SI" dirty="0"/>
              <a:t>Za slikanje posnamemo dve sliki</a:t>
            </a:r>
          </a:p>
          <a:p>
            <a:pPr lvl="1"/>
            <a:r>
              <a:rPr lang="sl-SI" dirty="0"/>
              <a:t>Slika fotonov sipanih na oblaku</a:t>
            </a:r>
          </a:p>
          <a:p>
            <a:pPr lvl="1"/>
            <a:r>
              <a:rPr lang="sl-SI" dirty="0"/>
              <a:t>Slika brez atomov z vklopjenimi žarki</a:t>
            </a:r>
          </a:p>
          <a:p>
            <a:r>
              <a:rPr lang="sl-SI" dirty="0"/>
              <a:t>Drugo odštejemo od prve</a:t>
            </a:r>
            <a:br>
              <a:rPr lang="sl-SI" dirty="0"/>
            </a:br>
            <a:endParaRPr lang="sl-S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8E2CBE-CA91-4011-B025-FADA66EEB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Maj Škerjanc Slikanje hladnih atomov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084EFD-116F-4DDA-B10C-ABBDB7C98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892" y="2278269"/>
            <a:ext cx="6237960" cy="4078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A25A14-42E3-4394-A42A-0A3EE340D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491" y="2278269"/>
            <a:ext cx="4445301" cy="407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84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B6CAB7-130B-4B31-AD16-4CB5A8082C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8827" y="1252603"/>
                <a:ext cx="10714973" cy="4924360"/>
              </a:xfrm>
            </p:spPr>
            <p:txBody>
              <a:bodyPr/>
              <a:lstStyle/>
              <a:p>
                <a:r>
                  <a:rPr lang="sl-SI" dirty="0"/>
                  <a:t>Prednosti:</a:t>
                </a:r>
              </a:p>
              <a:p>
                <a:pPr lvl="1"/>
                <a:r>
                  <a:rPr lang="sl-SI" dirty="0"/>
                  <a:t>Enostavna postavitev</a:t>
                </a:r>
              </a:p>
              <a:p>
                <a:pPr lvl="1"/>
                <a:r>
                  <a:rPr lang="sl-SI" dirty="0"/>
                  <a:t>Lahko izberemo skoraj katerokoli </a:t>
                </a:r>
              </a:p>
              <a:p>
                <a:pPr marL="457200" lvl="1" indent="0">
                  <a:buNone/>
                </a:pPr>
                <a:r>
                  <a:rPr lang="sl-SI" dirty="0"/>
                  <a:t>    smer opazovanja</a:t>
                </a:r>
              </a:p>
              <a:p>
                <a:r>
                  <a:rPr lang="sl-SI" dirty="0"/>
                  <a:t>Slabosti:</a:t>
                </a:r>
              </a:p>
              <a:p>
                <a:pPr lvl="1"/>
                <a:r>
                  <a:rPr lang="sl-SI" dirty="0"/>
                  <a:t>Destruktivnost (segrejemo oblak)</a:t>
                </a:r>
              </a:p>
              <a:p>
                <a:pPr lvl="1"/>
                <a:r>
                  <a:rPr lang="sl-SI" dirty="0"/>
                  <a:t>Zaznamo le del sipanih fotonov, ki zletijo v prostorski kot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l-SI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sl-SI" sz="32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sl-SI" sz="3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sl-SI" sz="32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sl-SI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sl-SI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sl-SI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sSubSup>
                          <m:sSubSupPr>
                            <m:ctrlPr>
                              <a:rPr lang="sl-SI" sz="3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sl-SI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sl-SI" sz="32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sl-SI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sl-SI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endParaRPr lang="sl-SI" sz="3200" dirty="0"/>
              </a:p>
              <a:p>
                <a:pPr lvl="1"/>
                <a:r>
                  <a:rPr lang="sl-SI" dirty="0"/>
                  <a:t>Za visoke optične gostote postane oblak neprozoren</a:t>
                </a:r>
              </a:p>
              <a:p>
                <a:pPr marL="457200" lvl="1" indent="0">
                  <a:buNone/>
                </a:pPr>
                <a:endParaRPr lang="sl-SI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B6CAB7-130B-4B31-AD16-4CB5A8082C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8827" y="1252603"/>
                <a:ext cx="10714973" cy="4924360"/>
              </a:xfrm>
              <a:blipFill>
                <a:blip r:embed="rId2"/>
                <a:stretch>
                  <a:fillRect l="-1024" t="-1980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F790A1-69D6-4435-A65D-C4B282D9B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Maj Škerjanc Slikanje hladnih atomov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222BE59-C610-4A83-B489-7894F6E2E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98" y="18255"/>
            <a:ext cx="10515600" cy="1325563"/>
          </a:xfrm>
        </p:spPr>
        <p:txBody>
          <a:bodyPr/>
          <a:lstStyle/>
          <a:p>
            <a:r>
              <a:rPr lang="sl-SI" dirty="0"/>
              <a:t>Fluorescenčno slikanje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3280C4-BDB0-47AE-B43B-0AAB96EE6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436" y="0"/>
            <a:ext cx="5375563" cy="3788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CFA671-D38E-4669-9ED7-E45AFE1C4F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25" y="4449803"/>
            <a:ext cx="9807776" cy="196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1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A71CE-7DD1-439B-96B4-9B47F98A4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775" y="1343818"/>
            <a:ext cx="10740025" cy="4833145"/>
          </a:xfrm>
        </p:spPr>
        <p:txBody>
          <a:bodyPr/>
          <a:lstStyle/>
          <a:p>
            <a:r>
              <a:rPr lang="sl-SI" dirty="0"/>
              <a:t>Posvetimo na oblak in slikamo senco, ki nastane zaradi absorpcije fotonov</a:t>
            </a:r>
          </a:p>
          <a:p>
            <a:r>
              <a:rPr lang="sl-SI" dirty="0"/>
              <a:t>Slikamo z žarkom blizu atomske resonančne frekvence</a:t>
            </a:r>
          </a:p>
          <a:p>
            <a:r>
              <a:rPr lang="sl-SI" dirty="0"/>
              <a:t>Za slikanje posnamemo tri slike:</a:t>
            </a:r>
          </a:p>
          <a:p>
            <a:pPr lvl="1"/>
            <a:r>
              <a:rPr lang="sl-SI" dirty="0"/>
              <a:t>Slika z atomi</a:t>
            </a:r>
          </a:p>
          <a:p>
            <a:pPr lvl="1"/>
            <a:r>
              <a:rPr lang="sl-SI" dirty="0"/>
              <a:t>Slika brez atomov in vklopljenim žarkom za slikanje</a:t>
            </a:r>
          </a:p>
          <a:p>
            <a:pPr lvl="1"/>
            <a:r>
              <a:rPr lang="sl-SI" dirty="0"/>
              <a:t>Slika brez atomov in brez žarka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798233-1827-46BD-893F-7F2C2879B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Maj Škerjanc Slikanje hladnih atomov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C505202-9B84-4C5B-99B0-DB0BA2DA10B9}"/>
              </a:ext>
            </a:extLst>
          </p:cNvPr>
          <p:cNvSpPr txBox="1">
            <a:spLocks/>
          </p:cNvSpPr>
          <p:nvPr/>
        </p:nvSpPr>
        <p:spPr>
          <a:xfrm>
            <a:off x="211898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/>
              <a:t>Absorpcijsko slikanje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EE4377-81D5-4009-8266-87C819468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586" y="4325275"/>
            <a:ext cx="9408091" cy="203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8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1771F-203D-479F-8115-EB5367A4A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27" y="1343818"/>
            <a:ext cx="10714973" cy="4833145"/>
          </a:xfrm>
        </p:spPr>
        <p:txBody>
          <a:bodyPr/>
          <a:lstStyle/>
          <a:p>
            <a:r>
              <a:rPr lang="sl-SI" dirty="0"/>
              <a:t>Prinese dva velikostna reda večje razmerje signala proti šumu kot fluoroscenčno slikanje</a:t>
            </a:r>
          </a:p>
          <a:p>
            <a:r>
              <a:rPr lang="sl-SI" dirty="0"/>
              <a:t>Je relativno enostavno</a:t>
            </a:r>
          </a:p>
          <a:p>
            <a:r>
              <a:rPr lang="sl-SI" dirty="0"/>
              <a:t>Destruktivno</a:t>
            </a:r>
          </a:p>
          <a:p>
            <a:r>
              <a:rPr lang="sl-SI" dirty="0"/>
              <a:t>Ni primerno za slikanje optično gostih oblakov, saj prepustnost pada eksponentno z gostoto atomov in bo senca popolnoma črna</a:t>
            </a:r>
          </a:p>
          <a:p>
            <a:r>
              <a:rPr lang="sl-SI" dirty="0"/>
              <a:t>To lahko rešujemo na dva načina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6F2909-17F2-4D41-AC21-425D00753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Maj Škerjanc Slikanje hladnih atomov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386CA50-6D79-4332-BAFD-8F5E2915F43A}"/>
              </a:ext>
            </a:extLst>
          </p:cNvPr>
          <p:cNvSpPr txBox="1">
            <a:spLocks/>
          </p:cNvSpPr>
          <p:nvPr/>
        </p:nvSpPr>
        <p:spPr>
          <a:xfrm>
            <a:off x="211898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/>
              <a:t>Absorpcijsko slikanje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088223-75F6-4187-A80F-EA3BAF31C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78" y="4038750"/>
            <a:ext cx="9028470" cy="23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1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351D4F-8F70-441C-9D6B-3F0D4F145FC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8932" y="726510"/>
                <a:ext cx="10664868" cy="545045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sl-SI" sz="3200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sl-SI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sl-SI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sl-SI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  <m:r>
                          <a:rPr lang="sl-SI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r>
                          <a:rPr lang="sl-SI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num>
                      <m:den>
                        <m:r>
                          <a:rPr lang="sl-SI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sl-SI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l-SI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sl-SI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sl-SI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l-SI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sl-SI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sl-SI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sl-SI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  <m:r>
                              <a:rPr lang="sl-SI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sl-SI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sl-SI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sSub>
                              <m:sSubPr>
                                <m:ctrlPr>
                                  <a:rPr lang="sl-SI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sl-SI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sl-SI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den>
                        </m:f>
                        <m:r>
                          <a:rPr lang="sl-SI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sl-SI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l-SI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f>
                              <m:fPr>
                                <m:ctrlPr>
                                  <a:rPr lang="sl-SI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sl-SI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sl-SI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el-GR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Γ</m:t>
                                </m:r>
                              </m:den>
                            </m:f>
                            <m:r>
                              <a:rPr lang="sl-SI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sl-SI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sl-SI" dirty="0"/>
                  <a:t>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l-SI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  <m:r>
                      <a:rPr lang="sl-SI" b="0" i="1" smtClean="0">
                        <a:latin typeface="Cambria Math" panose="02040503050406030204" pitchFamily="18" charset="0"/>
                      </a:rPr>
                      <m:t>=1+</m:t>
                    </m:r>
                    <m:f>
                      <m:fPr>
                        <m:ctrlPr>
                          <a:rPr lang="sl-SI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sl-SI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l-SI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sl-SI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sl-SI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sl-SI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sl-SI" b="0" i="1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sl-SI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l-SI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num>
                      <m:den>
                        <m:sSup>
                          <m:sSupPr>
                            <m:ctrlPr>
                              <a:rPr lang="sl-SI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l-SI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r>
                              <a:rPr lang="sl-SI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e>
                          <m:sup>
                            <m:r>
                              <a:rPr lang="sl-SI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sl-SI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sl-SI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l-SI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num>
                      <m:den>
                        <m:sSup>
                          <m:sSupPr>
                            <m:ctrlPr>
                              <a:rPr lang="sl-SI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l-SI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r>
                              <a:rPr lang="sl-SI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e>
                          <m:sup>
                            <m:r>
                              <a:rPr lang="sl-SI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sl-SI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sl-SI" dirty="0"/>
              </a:p>
              <a:p>
                <a:r>
                  <a:rPr lang="sl-SI" dirty="0"/>
                  <a:t>Lahko zmanjšamo presek za interakcijo med fotoni in atomi s tem da frekvenco laserja odmaknemo od atomske resonančne frekvence (detuning)</a:t>
                </a:r>
              </a:p>
              <a:p>
                <a:pPr lvl="1"/>
                <a:r>
                  <a:rPr lang="sl-SI" dirty="0"/>
                  <a:t>Za neničelni detuning realni del lomnega količnika postane neničelen in</a:t>
                </a:r>
              </a:p>
              <a:p>
                <a:pPr marL="457200" lvl="1" indent="0">
                  <a:buNone/>
                </a:pPr>
                <a:r>
                  <a:rPr lang="sl-SI" dirty="0"/>
                  <a:t>Oblak se začne obnašati kot leča ter nam popači slike</a:t>
                </a:r>
              </a:p>
              <a:p>
                <a:pPr lvl="1"/>
                <a:r>
                  <a:rPr lang="sl-SI" dirty="0"/>
                  <a:t>Popačenje je prostorsko odvisno</a:t>
                </a:r>
              </a:p>
              <a:p>
                <a:pPr lvl="1"/>
                <a:r>
                  <a:rPr lang="sl-SI" dirty="0"/>
                  <a:t>S povečanjem detuning zmanjšamo ta učinek, ampak obenem zmanjšamo presek in oblak postane praktično prozoren</a:t>
                </a:r>
              </a:p>
              <a:p>
                <a:r>
                  <a:rPr lang="sl-SI" dirty="0"/>
                  <a:t>Dopustimo oblaku da se razširi, saj je pri končni temperaturi in slikamo, ko se optično gostota dovolj zmanjša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351D4F-8F70-441C-9D6B-3F0D4F145F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8932" y="726510"/>
                <a:ext cx="10664868" cy="5450453"/>
              </a:xfrm>
              <a:blipFill>
                <a:blip r:embed="rId4"/>
                <a:stretch>
                  <a:fillRect l="-1029" r="-1771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B1986-9A54-4257-B068-255A1D6A2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Maj Škerjanc Slikanje hladnih atomov</a:t>
            </a:r>
          </a:p>
        </p:txBody>
      </p:sp>
      <p:pic>
        <p:nvPicPr>
          <p:cNvPr id="5" name="500nK_3">
            <a:hlinkClick r:id="" action="ppaction://media"/>
            <a:extLst>
              <a:ext uri="{FF2B5EF4-FFF2-40B4-BE49-F238E27FC236}">
                <a16:creationId xmlns:a16="http://schemas.microsoft.com/office/drawing/2014/main" id="{6287BF83-127D-4C6F-B3E5-B1CA6EDD00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35816" y="0"/>
            <a:ext cx="6334125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4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27C4BA-B466-4C23-AA3F-F0908866F3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43818"/>
                <a:ext cx="10515600" cy="4833145"/>
              </a:xfrm>
            </p:spPr>
            <p:txBody>
              <a:bodyPr>
                <a:normAutofit/>
              </a:bodyPr>
              <a:lstStyle/>
              <a:p>
                <a:r>
                  <a:rPr lang="sl-SI" dirty="0"/>
                  <a:t>Približek lomnega količniga za dvonivojski sistem</a:t>
                </a:r>
                <a:endParaRPr lang="sl-SI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l-SI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l-SI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sl-SI" i="1"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  <m:r>
                        <a:rPr lang="sl-SI" i="1">
                          <a:latin typeface="Cambria Math" panose="02040503050406030204" pitchFamily="18" charset="0"/>
                        </a:rPr>
                        <m:t>=1+</m:t>
                      </m:r>
                      <m:f>
                        <m:fPr>
                          <m:ctrlPr>
                            <a:rPr lang="sl-SI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sl-SI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l-SI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sl-SI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sl-SI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sl-SI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sl-SI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sl-SI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sl-SI" i="1"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sl-SI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l-SI" i="1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sSup>
                            <m:sSupPr>
                              <m:ctrlPr>
                                <a:rPr lang="sl-SI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sl-SI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sl-SI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sl-SI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sl-SI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sl-SI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l-SI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num>
                        <m:den>
                          <m:sSup>
                            <m:sSupPr>
                              <m:ctrlPr>
                                <a:rPr lang="sl-SI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sl-SI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sl-SI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sl-SI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sl-SI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sl-SI" dirty="0"/>
              </a:p>
              <a:p>
                <a:r>
                  <a:rPr lang="sl-SI" dirty="0"/>
                  <a:t>Absorpcija je odvisna od imaginarnega dela</a:t>
                </a:r>
              </a:p>
              <a:p>
                <a:r>
                  <a:rPr lang="sl-SI" dirty="0"/>
                  <a:t>Fazni zamik je odvisen od realnega dela lomnega količnika.</a:t>
                </a:r>
              </a:p>
              <a:p>
                <a:r>
                  <a:rPr lang="sl-SI" dirty="0"/>
                  <a:t>Polje po prehodu skozi oblak je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l-SI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sl-SI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sl-SI" b="0" i="1" smtClean="0">
                          <a:latin typeface="Cambria Math" panose="02040503050406030204" pitchFamily="18" charset="0"/>
                        </a:rPr>
                        <m:t>𝑡</m:t>
                      </m:r>
                      <m:sSub>
                        <m:sSubPr>
                          <m:ctrlPr>
                            <a:rPr lang="sl-SI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l-SI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sl-SI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sl-SI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l-SI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sl-SI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sl-SI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p>
                      </m:sSup>
                      <m:r>
                        <a:rPr lang="sl-SI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sl-SI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l-SI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sl-SI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sl-SI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sl-S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sl-SI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l-SI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sl-SI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sl-SI" b="0" i="0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sl-SI" b="0" i="1" smtClean="0">
                          <a:latin typeface="Cambria Math" panose="02040503050406030204" pitchFamily="18" charset="0"/>
                        </a:rPr>
                        <m:t>⁡(−</m:t>
                      </m:r>
                      <m:f>
                        <m:fPr>
                          <m:ctrlPr>
                            <a:rPr lang="sl-SI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l-SI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sl-SI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sSub>
                            <m:sSubPr>
                              <m:ctrlPr>
                                <a:rPr lang="sl-SI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l-SI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sl-SI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sl-SI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sl-SI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l-SI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sl-SI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sl-SI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sl-SI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sl-SI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sl-SI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sl-SI" dirty="0"/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l-SI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sl-SI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l-SI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l-SI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sl-SI" i="1">
                              <a:latin typeface="Cambria Math" panose="02040503050406030204" pitchFamily="18" charset="0"/>
                            </a:rPr>
                            <m:t>′</m:t>
                          </m:r>
                          <m:sSub>
                            <m:sSubPr>
                              <m:ctrlPr>
                                <a:rPr lang="sl-SI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l-SI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sl-SI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sl-SI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sl-SI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l-SI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num>
                        <m:den>
                          <m:r>
                            <a:rPr lang="sl-SI" i="1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sl-SI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sl-SI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 lang="sl-SI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sl-SI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27C4BA-B466-4C23-AA3F-F0908866F3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43818"/>
                <a:ext cx="10515600" cy="4833145"/>
              </a:xfrm>
              <a:blipFill>
                <a:blip r:embed="rId2"/>
                <a:stretch>
                  <a:fillRect l="-1043" t="-2018"/>
                </a:stretch>
              </a:blipFill>
            </p:spPr>
            <p:txBody>
              <a:bodyPr/>
              <a:lstStyle/>
              <a:p>
                <a:r>
                  <a:rPr lang="sl-S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3ACE01-3EA3-4005-8FDB-C6DB2A12B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Maj Škerjanc Slikanje hladnih atomov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97FAA80-009A-407E-A9BD-12F366380F7B}"/>
              </a:ext>
            </a:extLst>
          </p:cNvPr>
          <p:cNvSpPr txBox="1">
            <a:spLocks/>
          </p:cNvSpPr>
          <p:nvPr/>
        </p:nvSpPr>
        <p:spPr>
          <a:xfrm>
            <a:off x="211898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/>
              <a:t>Nedestruktivno slikanje</a:t>
            </a:r>
          </a:p>
        </p:txBody>
      </p:sp>
    </p:spTree>
    <p:extLst>
      <p:ext uri="{BB962C8B-B14F-4D97-AF65-F5344CB8AC3E}">
        <p14:creationId xmlns:p14="http://schemas.microsoft.com/office/powerpoint/2010/main" val="3510987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2EE46-A086-40F4-8006-4C151C942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27" y="1343818"/>
            <a:ext cx="10714973" cy="4833145"/>
          </a:xfrm>
        </p:spPr>
        <p:txBody>
          <a:bodyPr/>
          <a:lstStyle/>
          <a:p>
            <a:r>
              <a:rPr lang="sl-SI" dirty="0"/>
              <a:t>Uporabljena že eno leto po prvih absorpcijskih slikah BECa</a:t>
            </a:r>
          </a:p>
          <a:p>
            <a:r>
              <a:rPr lang="sl-SI" dirty="0"/>
              <a:t>Najpreprostejša oblika faznokontrastnega slikanja</a:t>
            </a:r>
          </a:p>
          <a:p>
            <a:r>
              <a:rPr lang="sl-SI" dirty="0"/>
              <a:t>Blokiramo neuklonjen del svetlobe</a:t>
            </a:r>
          </a:p>
          <a:p>
            <a:r>
              <a:rPr lang="sl-SI" dirty="0"/>
              <a:t>V Fourierovo ravnino postavimo prozorno stekelce z neprozornim diskom v sredini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C32312-478D-4185-9FE9-B0A3570F6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Maj Škerjanc Slikanje hladnih atomov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C5D748-7EF2-48B5-8E13-013250BC689E}"/>
              </a:ext>
            </a:extLst>
          </p:cNvPr>
          <p:cNvSpPr txBox="1">
            <a:spLocks/>
          </p:cNvSpPr>
          <p:nvPr/>
        </p:nvSpPr>
        <p:spPr>
          <a:xfrm>
            <a:off x="211898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/>
              <a:t>Slikanje temnega polja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DA44F5-87DD-48E3-95B4-18BA4457B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198" y="4250801"/>
            <a:ext cx="10115975" cy="19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591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1606</TotalTime>
  <Words>852</Words>
  <Application>Microsoft Office PowerPoint</Application>
  <PresentationFormat>Widescreen</PresentationFormat>
  <Paragraphs>133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Office Theme</vt:lpstr>
      <vt:lpstr>Slikanje hladnih atomov</vt:lpstr>
      <vt:lpstr>Uvod</vt:lpstr>
      <vt:lpstr>Fluorescenčno slikanje</vt:lpstr>
      <vt:lpstr>Fluorescenčno slikanje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Slikanje hladnih atomov</dc:title>
  <dc:creator>Maj Škerjanc</dc:creator>
  <cp:lastModifiedBy>Maj Škerjanc</cp:lastModifiedBy>
  <cp:revision>24</cp:revision>
  <dcterms:created xsi:type="dcterms:W3CDTF">2018-06-04T15:37:49Z</dcterms:created>
  <dcterms:modified xsi:type="dcterms:W3CDTF">2018-06-05T18:24:23Z</dcterms:modified>
</cp:coreProperties>
</file>